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4A2DD-DA5C-4B7B-AF16-760BBA17E8F0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4F054-D911-4F6A-BA60-96E1451C3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772400" cy="1470025"/>
          </a:xfrm>
        </p:spPr>
        <p:txBody>
          <a:bodyPr/>
          <a:lstStyle/>
          <a:p>
            <a:r>
              <a:rPr lang="en-US" dirty="0" smtClean="0"/>
              <a:t>Hagan</a:t>
            </a:r>
            <a:r>
              <a:rPr lang="en-US" noProof="1" smtClean="0"/>
              <a:t> Ahora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400800" cy="44196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noProof="1" smtClean="0">
                <a:solidFill>
                  <a:srgbClr val="FF0000"/>
                </a:solidFill>
              </a:rPr>
              <a:t>Get in your seat. Get out your cuaderno and lapiz.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Copy the date in your notebook.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If you can, write the numbers from 1-10 in your notebook.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038600"/>
          <a:ext cx="6096000" cy="2362200"/>
        </p:xfrm>
        <a:graphic>
          <a:graphicData uri="http://schemas.openxmlformats.org/drawingml/2006/table">
            <a:tbl>
              <a:tblPr firstRow="1" bandRow="1"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Números</a:t>
            </a:r>
            <a:r>
              <a:rPr lang="en-US" dirty="0" smtClean="0"/>
              <a:t> 0-30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397000"/>
          <a:ext cx="7543800" cy="5079998"/>
        </p:xfrm>
        <a:graphic>
          <a:graphicData uri="http://schemas.openxmlformats.org/drawingml/2006/table">
            <a:tbl>
              <a:tblPr firstRow="1" bandRow="1"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0- cero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11- once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21- veinte y uno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1- uno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12- doce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22- veinte y dos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2-dos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13- trece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23- veinte y tres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3- tres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14- catorce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24- veinte y cuarto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4-</a:t>
                      </a:r>
                      <a:r>
                        <a:rPr lang="en-US" sz="2400" baseline="0" noProof="1" smtClean="0"/>
                        <a:t> cuatro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15- quince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25- veinte y cinco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5- cinco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16- diez y seis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26- veinte y seis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6- seis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17 diez y siete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27- veinte y siete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7- siete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18 diez y ocho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28- veinte y ocho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8- ocho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19 diez y nueve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29- veinte y nueve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9- nueve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20-</a:t>
                      </a:r>
                      <a:r>
                        <a:rPr lang="en-US" sz="2400" baseline="0" noProof="1" smtClean="0"/>
                        <a:t> veinte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30- treinta</a:t>
                      </a:r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r>
                        <a:rPr lang="en-US" sz="2400" noProof="1" smtClean="0"/>
                        <a:t>10- diez</a:t>
                      </a:r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229600" cy="1143000"/>
          </a:xfrm>
        </p:spPr>
        <p:txBody>
          <a:bodyPr/>
          <a:lstStyle/>
          <a:p>
            <a:r>
              <a:rPr lang="en-US" dirty="0" err="1" smtClean="0"/>
              <a:t>Practica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1. 10</a:t>
            </a:r>
          </a:p>
          <a:p>
            <a:r>
              <a:rPr lang="en-US" dirty="0" smtClean="0"/>
              <a:t>2. 15</a:t>
            </a:r>
          </a:p>
          <a:p>
            <a:r>
              <a:rPr lang="en-US" dirty="0" smtClean="0"/>
              <a:t>3. 22</a:t>
            </a:r>
          </a:p>
          <a:p>
            <a:r>
              <a:rPr lang="en-US" dirty="0" smtClean="0"/>
              <a:t>4. 0</a:t>
            </a:r>
          </a:p>
          <a:p>
            <a:r>
              <a:rPr lang="en-US" dirty="0" smtClean="0"/>
              <a:t>5. 6</a:t>
            </a:r>
          </a:p>
          <a:p>
            <a:r>
              <a:rPr lang="en-US" dirty="0" smtClean="0"/>
              <a:t>6. 12</a:t>
            </a:r>
          </a:p>
          <a:p>
            <a:r>
              <a:rPr lang="en-US" dirty="0" smtClean="0"/>
              <a:t>7. 23</a:t>
            </a:r>
          </a:p>
          <a:p>
            <a:r>
              <a:rPr lang="en-US" dirty="0" smtClean="0"/>
              <a:t>8. 17</a:t>
            </a:r>
          </a:p>
          <a:p>
            <a:r>
              <a:rPr lang="en-US" dirty="0" smtClean="0"/>
              <a:t>9.4</a:t>
            </a:r>
          </a:p>
          <a:p>
            <a:r>
              <a:rPr lang="en-US" dirty="0" smtClean="0"/>
              <a:t>10. 13</a:t>
            </a:r>
          </a:p>
        </p:txBody>
      </p:sp>
    </p:spTree>
    <p:extLst>
      <p:ext uri="{BB962C8B-B14F-4D97-AF65-F5344CB8AC3E}">
        <p14:creationId xmlns:p14="http://schemas.microsoft.com/office/powerpoint/2010/main" val="23133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noProof="1" smtClean="0"/>
              <a:t>1. 10-diez</a:t>
            </a:r>
          </a:p>
          <a:p>
            <a:r>
              <a:rPr lang="en-US" noProof="1" smtClean="0"/>
              <a:t>2. 15- quince</a:t>
            </a:r>
          </a:p>
          <a:p>
            <a:r>
              <a:rPr lang="en-US" noProof="1" smtClean="0"/>
              <a:t>3. 22- veinte y dos</a:t>
            </a:r>
          </a:p>
          <a:p>
            <a:r>
              <a:rPr lang="en-US" noProof="1" smtClean="0"/>
              <a:t>4. 0- cero</a:t>
            </a:r>
          </a:p>
          <a:p>
            <a:r>
              <a:rPr lang="en-US" noProof="1" smtClean="0"/>
              <a:t>5. 6- seis</a:t>
            </a:r>
          </a:p>
          <a:p>
            <a:r>
              <a:rPr lang="en-US" noProof="1" smtClean="0"/>
              <a:t>6. 12- doce</a:t>
            </a:r>
          </a:p>
          <a:p>
            <a:r>
              <a:rPr lang="en-US" noProof="1" smtClean="0"/>
              <a:t>7. 23- veinte y tres</a:t>
            </a:r>
          </a:p>
          <a:p>
            <a:r>
              <a:rPr lang="en-US" noProof="1" smtClean="0"/>
              <a:t>8. 17- diez y siete</a:t>
            </a:r>
          </a:p>
          <a:p>
            <a:r>
              <a:rPr lang="en-US" noProof="1" smtClean="0"/>
              <a:t>9. 4- cuatro</a:t>
            </a:r>
          </a:p>
          <a:p>
            <a:r>
              <a:rPr lang="en-US" noProof="1" smtClean="0"/>
              <a:t>10. 13- trece</a:t>
            </a:r>
            <a:endParaRPr lang="en-US" noProof="1"/>
          </a:p>
        </p:txBody>
      </p:sp>
      <p:pic>
        <p:nvPicPr>
          <p:cNvPr id="1026" name="Picture 2" descr="C:\InetTemp\Content.IE5\QI15S0U7\MP90040112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33400"/>
            <a:ext cx="1429512" cy="1787326"/>
          </a:xfrm>
          <a:prstGeom prst="rect">
            <a:avLst/>
          </a:prstGeom>
          <a:noFill/>
        </p:spPr>
      </p:pic>
      <p:pic>
        <p:nvPicPr>
          <p:cNvPr id="1027" name="Picture 3" descr="C:\InetTemp\Content.IE5\THFHTV0N\MP90040722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800600"/>
            <a:ext cx="1695450" cy="1356360"/>
          </a:xfrm>
          <a:prstGeom prst="rect">
            <a:avLst/>
          </a:prstGeom>
          <a:noFill/>
        </p:spPr>
      </p:pic>
      <p:pic>
        <p:nvPicPr>
          <p:cNvPr id="1028" name="Picture 4" descr="C:\InetTemp\Content.IE5\QI15S0U7\MC90013027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2286000"/>
            <a:ext cx="2668186" cy="24466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207</Words>
  <Application>Microsoft Office PowerPoint</Application>
  <PresentationFormat>On-screen Show (4:3)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Hagan Ahora</vt:lpstr>
      <vt:lpstr>Números 0-30</vt:lpstr>
      <vt:lpstr>Practica</vt:lpstr>
      <vt:lpstr>PowerPoint Presentation</vt:lpstr>
    </vt:vector>
  </TitlesOfParts>
  <Company>Peekskill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Hagan Ahora</dc:title>
  <dc:creator>template</dc:creator>
  <cp:lastModifiedBy>Rebecca Cordova</cp:lastModifiedBy>
  <cp:revision>7</cp:revision>
  <dcterms:created xsi:type="dcterms:W3CDTF">2013-09-20T17:29:13Z</dcterms:created>
  <dcterms:modified xsi:type="dcterms:W3CDTF">2019-09-16T12:12:58Z</dcterms:modified>
</cp:coreProperties>
</file>